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5058"/>
    <a:srgbClr val="32292F"/>
    <a:srgbClr val="EE4635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66" d="100"/>
          <a:sy n="66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7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9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Žurnalistika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Aplikácie </a:t>
            </a:r>
            <a:r>
              <a:rPr lang="sk-SK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r>
              <a:rPr lang="pt-BR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sk-SK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Žurnalistika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62880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Novinári majú záujem používať </a:t>
            </a:r>
            <a:r>
              <a:rPr lang="sk-SK" sz="3000" b="1" spc="100" dirty="0" smtClean="0">
                <a:solidFill>
                  <a:srgbClr val="54BC9B"/>
                </a:solidFill>
              </a:rPr>
              <a:t>UAV </a:t>
            </a:r>
            <a:r>
              <a:rPr lang="pt-BR" sz="3000" b="1" spc="100" dirty="0" smtClean="0">
                <a:solidFill>
                  <a:srgbClr val="54BC9B"/>
                </a:solidFill>
              </a:rPr>
              <a:t>na </a:t>
            </a:r>
            <a:r>
              <a:rPr lang="pt-BR" sz="3000" b="1" spc="100" dirty="0">
                <a:solidFill>
                  <a:srgbClr val="54BC9B"/>
                </a:solidFill>
              </a:rPr>
              <a:t>zhromažďovanie správ a </a:t>
            </a:r>
            <a:r>
              <a:rPr lang="sk-SK" sz="3000" b="1" spc="100" dirty="0" smtClean="0">
                <a:solidFill>
                  <a:srgbClr val="54BC9B"/>
                </a:solidFill>
              </a:rPr>
              <a:t>na pre</a:t>
            </a:r>
            <a:r>
              <a:rPr lang="pt-BR" sz="3000" b="1" spc="100" dirty="0" smtClean="0">
                <a:solidFill>
                  <a:srgbClr val="54BC9B"/>
                </a:solidFill>
              </a:rPr>
              <a:t>skúma</a:t>
            </a:r>
            <a:r>
              <a:rPr lang="sk-SK" sz="3000" b="1" spc="100" dirty="0" smtClean="0">
                <a:solidFill>
                  <a:srgbClr val="54BC9B"/>
                </a:solidFill>
              </a:rPr>
              <a:t>nie</a:t>
            </a:r>
            <a:r>
              <a:rPr lang="pt-BR" sz="3000" b="1" spc="100" dirty="0" smtClean="0">
                <a:solidFill>
                  <a:srgbClr val="54BC9B"/>
                </a:solidFill>
              </a:rPr>
              <a:t> rizikov</a:t>
            </a:r>
            <a:r>
              <a:rPr lang="sk-SK" sz="3000" b="1" spc="100" dirty="0" smtClean="0">
                <a:solidFill>
                  <a:srgbClr val="54BC9B"/>
                </a:solidFill>
              </a:rPr>
              <a:t>ej</a:t>
            </a:r>
            <a:r>
              <a:rPr lang="pt-BR" sz="3000" b="1" spc="100" dirty="0" smtClean="0">
                <a:solidFill>
                  <a:srgbClr val="54BC9B"/>
                </a:solidFill>
              </a:rPr>
              <a:t> oblas</a:t>
            </a:r>
            <a:r>
              <a:rPr lang="sk-SK" sz="3000" b="1" spc="100" dirty="0" smtClean="0">
                <a:solidFill>
                  <a:srgbClr val="54BC9B"/>
                </a:solidFill>
              </a:rPr>
              <a:t>ti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s použitím tradičného zariadenia na zachytávanie videa a zvuku.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360" y="4005064"/>
            <a:ext cx="4627280" cy="210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4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79512" y="3501008"/>
            <a:ext cx="50405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Napríklad </a:t>
            </a:r>
            <a:r>
              <a:rPr lang="sk-SK" sz="3000" b="1" spc="100" dirty="0" err="1" smtClean="0">
                <a:solidFill>
                  <a:schemeClr val="bg1"/>
                </a:solidFill>
              </a:rPr>
              <a:t>drony</a:t>
            </a:r>
            <a:r>
              <a:rPr lang="sk-SK" sz="3000" b="1" spc="100" dirty="0" smtClean="0">
                <a:solidFill>
                  <a:schemeClr val="bg1"/>
                </a:solidFill>
              </a:rPr>
              <a:t> zaznamenali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katastrofy, ako sú tajfúny, aby získali </a:t>
            </a:r>
            <a:r>
              <a:rPr lang="sk-SK" sz="3000" b="1" spc="100" dirty="0" smtClean="0">
                <a:solidFill>
                  <a:schemeClr val="bg1"/>
                </a:solidFill>
              </a:rPr>
              <a:t>fotografie</a:t>
            </a:r>
            <a:r>
              <a:rPr lang="pt-BR" sz="3000" b="1" spc="100" dirty="0" smtClean="0">
                <a:solidFill>
                  <a:schemeClr val="bg1"/>
                </a:solidFill>
              </a:rPr>
              <a:t>, </a:t>
            </a:r>
            <a:r>
              <a:rPr lang="pt-BR" sz="3000" b="1" spc="100" dirty="0">
                <a:solidFill>
                  <a:schemeClr val="bg1"/>
                </a:solidFill>
              </a:rPr>
              <a:t>ktoré </a:t>
            </a:r>
            <a:r>
              <a:rPr lang="sk-SK" sz="3000" b="1" spc="100" dirty="0" smtClean="0">
                <a:solidFill>
                  <a:schemeClr val="bg1"/>
                </a:solidFill>
              </a:rPr>
              <a:t>nebolo </a:t>
            </a:r>
            <a:r>
              <a:rPr lang="pt-BR" sz="3000" b="1" spc="100" dirty="0" smtClean="0">
                <a:solidFill>
                  <a:schemeClr val="bg1"/>
                </a:solidFill>
              </a:rPr>
              <a:t>možné </a:t>
            </a:r>
            <a:r>
              <a:rPr lang="pt-BR" sz="3000" b="1" spc="100" dirty="0">
                <a:solidFill>
                  <a:schemeClr val="bg1"/>
                </a:solidFill>
              </a:rPr>
              <a:t>alebo aspoň veľmi ťažké získať bez použitia </a:t>
            </a:r>
            <a:r>
              <a:rPr lang="sk-SK" sz="3000" b="1" spc="100" dirty="0" err="1" smtClean="0">
                <a:solidFill>
                  <a:schemeClr val="bg1"/>
                </a:solidFill>
              </a:rPr>
              <a:t>dronov</a:t>
            </a:r>
            <a:r>
              <a:rPr lang="pt-BR" sz="3000" b="1" spc="100" dirty="0" smtClean="0">
                <a:solidFill>
                  <a:schemeClr val="bg1"/>
                </a:solidFill>
              </a:rPr>
              <a:t>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spc="600" dirty="0">
                <a:ea typeface="Andale Mono" charset="0"/>
                <a:cs typeface="Andale Mono" charset="0"/>
              </a:rPr>
              <a:t>Aplikácie </a:t>
            </a:r>
            <a:r>
              <a:rPr lang="sk-SK" sz="3200" b="1" spc="600" dirty="0" err="1">
                <a:ea typeface="Andale Mono" charset="0"/>
                <a:cs typeface="Andale Mono" charset="0"/>
              </a:rPr>
              <a:t>dronov</a:t>
            </a:r>
            <a:r>
              <a:rPr lang="pt-BR" sz="3200" b="1" spc="600" dirty="0">
                <a:ea typeface="Andale Mono" charset="0"/>
                <a:cs typeface="Andale Mono" charset="0"/>
              </a:rPr>
              <a:t>: </a:t>
            </a:r>
            <a:r>
              <a:rPr lang="sk-SK" sz="3200" b="1" spc="600" dirty="0" smtClean="0">
                <a:ea typeface="Andale Mono" charset="0"/>
                <a:cs typeface="Andale Mono" charset="0"/>
              </a:rPr>
              <a:t>Žurnalistika</a:t>
            </a:r>
            <a:endParaRPr lang="pt-BR" sz="8800" b="1" spc="600" dirty="0"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6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Žurnalistika</a:t>
            </a:r>
            <a:endParaRPr lang="pt-BR" sz="44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905213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Vysoká škola žurnalistiky a masovej komunikácie na Univerzite v Nebraske-Lincolne založila laboratórium Drone Journalism Lab.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pt-BR" sz="3000" b="1" spc="100">
                <a:solidFill>
                  <a:srgbClr val="54BC9B"/>
                </a:solidFill>
              </a:rPr>
              <a:t>Missouriská univerzita vytvorila Missouri Drone Journalism Program.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102</Words>
  <Application>Microsoft Office PowerPoint</Application>
  <PresentationFormat>Prezentácia na obrazovke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40</cp:revision>
  <dcterms:created xsi:type="dcterms:W3CDTF">2017-03-08T21:43:37Z</dcterms:created>
  <dcterms:modified xsi:type="dcterms:W3CDTF">2018-01-28T12:20:30Z</dcterms:modified>
</cp:coreProperties>
</file>